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4400000" cy="2036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880000" cy="20365200"/>
          </a:xfrm>
          <a:prstGeom prst="rect">
            <a:avLst/>
          </a:prstGeom>
          <a:solidFill>
            <a:srgbClr val="7C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2880000" y="0"/>
            <a:ext cx="2880000" cy="20365200"/>
          </a:xfrm>
          <a:prstGeom prst="rect">
            <a:avLst/>
          </a:prstGeom>
          <a:solidFill>
            <a:srgbClr val="156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5760000" y="0"/>
            <a:ext cx="2880000" cy="20365200"/>
          </a:xfrm>
          <a:prstGeom prst="rect">
            <a:avLst/>
          </a:prstGeom>
          <a:solidFill>
            <a:srgbClr val="EF6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640000" y="0"/>
            <a:ext cx="2880000" cy="20365200"/>
          </a:xfrm>
          <a:prstGeom prst="rect">
            <a:avLst/>
          </a:prstGeom>
          <a:solidFill>
            <a:srgbClr val="FCA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11520000" y="0"/>
            <a:ext cx="2880000" cy="20365200"/>
          </a:xfrm>
          <a:prstGeom prst="rect">
            <a:avLst/>
          </a:prstGeom>
          <a:solidFill>
            <a:srgbClr val="109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03999" y="503999"/>
            <a:ext cx="13392000" cy="19357200"/>
          </a:xfrm>
          <a:prstGeom prst="roundRect">
            <a:avLst>
              <a:gd name="adj" fmla="val 17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02000" y="702000"/>
            <a:ext cx="12996000" cy="1782000"/>
          </a:xfrm>
          <a:prstGeom prst="roundRect">
            <a:avLst>
              <a:gd name="adj" fmla="val 10000"/>
            </a:avLst>
          </a:prstGeom>
          <a:solidFill>
            <a:srgbClr val="F3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avatar-territorio-st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00" y="1197000"/>
            <a:ext cx="792000" cy="79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2000" y="853200"/>
            <a:ext cx="12996000" cy="52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 lang="es-CO">
                <a:solidFill>
                  <a:srgbClr val="0C234A"/>
                </a:solidFill>
                <a:latin typeface="Segoe UI"/>
              </a:rPr>
              <a:t>TERRITORIO STEAM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000" y="1393200"/>
            <a:ext cx="12996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lang="es-CO">
                <a:solidFill>
                  <a:srgbClr val="1E3A6C"/>
                </a:solidFill>
                <a:latin typeface="Segoe UI"/>
              </a:rPr>
              <a:t>Tecnoacademia Túquerres · 28 de octubre de 2026 · 8:30 a. 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000" y="1764000"/>
            <a:ext cx="12996000" cy="30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lang="es-CO">
                <a:solidFill>
                  <a:srgbClr val="5B6B80"/>
                </a:solidFill>
                <a:latin typeface="Segoe UI"/>
              </a:rPr>
              <a:t>Centro Sur Colombiano de Logística Internacional · SENA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47000" y="25848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7C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723000" y="25848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156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299000" y="25848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EF6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875000" y="25848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FCA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02000" y="3114000"/>
            <a:ext cx="12996000" cy="14749200"/>
          </a:xfrm>
          <a:prstGeom prst="roundRect">
            <a:avLst>
              <a:gd name="adj" fmla="val 2200"/>
            </a:avLst>
          </a:prstGeom>
          <a:solidFill>
            <a:srgbClr val="FFFFFF"/>
          </a:solidFill>
          <a:ln w="15875">
            <a:solidFill>
              <a:srgbClr val="D6E0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02000" y="3564000"/>
            <a:ext cx="12996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4000" b="1" lang="es-CO">
                <a:solidFill>
                  <a:srgbClr val="B8C4D0"/>
                </a:solidFill>
                <a:latin typeface="Segoe UI"/>
              </a:rPr>
              <a:t>Título del proyecto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000" y="4392000"/>
            <a:ext cx="12996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0" lang="es-CO">
                <a:solidFill>
                  <a:srgbClr val="C8D4E0"/>
                </a:solidFill>
                <a:latin typeface="Segoe UI"/>
              </a:rPr>
              <a:t>Nombre de los autores · Programa de formación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68000" y="4320000"/>
            <a:ext cx="1764000" cy="424800"/>
          </a:xfrm>
          <a:prstGeom prst="roundRect">
            <a:avLst>
              <a:gd name="adj" fmla="val 14000"/>
            </a:avLst>
          </a:prstGeom>
          <a:solidFill>
            <a:srgbClr val="F0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493999" y="4320000"/>
            <a:ext cx="1584000" cy="42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lang="es-CO">
                <a:solidFill>
                  <a:srgbClr val="B0BEC6"/>
                </a:solidFill>
                <a:latin typeface="Segoe UI"/>
              </a:rPr>
              <a:t>Introducción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368000" y="4939200"/>
            <a:ext cx="11843999" cy="0"/>
          </a:xfrm>
          <a:prstGeom prst="line">
            <a:avLst/>
          </a:prstGeom>
          <a:ln w="12700">
            <a:solidFill>
              <a:srgbClr val="E8EE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368000" y="7253999"/>
            <a:ext cx="1764000" cy="424800"/>
          </a:xfrm>
          <a:prstGeom prst="roundRect">
            <a:avLst>
              <a:gd name="adj" fmla="val 14000"/>
            </a:avLst>
          </a:prstGeom>
          <a:solidFill>
            <a:srgbClr val="F0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493999" y="7253999"/>
            <a:ext cx="1584000" cy="42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lang="es-CO">
                <a:solidFill>
                  <a:srgbClr val="B0BEC6"/>
                </a:solidFill>
                <a:latin typeface="Segoe UI"/>
              </a:rPr>
              <a:t>Metodología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368000" y="7873199"/>
            <a:ext cx="11843999" cy="0"/>
          </a:xfrm>
          <a:prstGeom prst="line">
            <a:avLst/>
          </a:prstGeom>
          <a:ln w="12700">
            <a:solidFill>
              <a:srgbClr val="E8EE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368000" y="10188000"/>
            <a:ext cx="1764000" cy="424800"/>
          </a:xfrm>
          <a:prstGeom prst="roundRect">
            <a:avLst>
              <a:gd name="adj" fmla="val 14000"/>
            </a:avLst>
          </a:prstGeom>
          <a:solidFill>
            <a:srgbClr val="F0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493999" y="10188000"/>
            <a:ext cx="1584000" cy="42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lang="es-CO">
                <a:solidFill>
                  <a:srgbClr val="B0BEC6"/>
                </a:solidFill>
                <a:latin typeface="Segoe UI"/>
              </a:rPr>
              <a:t>Resultados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368000" y="10807200"/>
            <a:ext cx="11843999" cy="0"/>
          </a:xfrm>
          <a:prstGeom prst="line">
            <a:avLst/>
          </a:prstGeom>
          <a:ln w="12700">
            <a:solidFill>
              <a:srgbClr val="E8EE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1368000" y="13122000"/>
            <a:ext cx="1764000" cy="424800"/>
          </a:xfrm>
          <a:prstGeom prst="roundRect">
            <a:avLst>
              <a:gd name="adj" fmla="val 14000"/>
            </a:avLst>
          </a:prstGeom>
          <a:solidFill>
            <a:srgbClr val="F0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493999" y="13122000"/>
            <a:ext cx="1584000" cy="42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lang="es-CO">
                <a:solidFill>
                  <a:srgbClr val="B0BEC6"/>
                </a:solidFill>
                <a:latin typeface="Segoe UI"/>
              </a:rPr>
              <a:t>Conclusiones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368000" y="13741200"/>
            <a:ext cx="11843999" cy="0"/>
          </a:xfrm>
          <a:prstGeom prst="line">
            <a:avLst/>
          </a:prstGeom>
          <a:ln w="12700">
            <a:solidFill>
              <a:srgbClr val="E8EE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2000" y="18115200"/>
            <a:ext cx="12996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lang="es-CO">
                <a:solidFill>
                  <a:srgbClr val="1E3A6C"/>
                </a:solidFill>
                <a:latin typeface="Segoe UI"/>
              </a:rPr>
              <a:t>Divulgación de la Ciencia, Tecnología e Innovación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2000" y="18529200"/>
            <a:ext cx="12996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 lang="es-CO">
                <a:solidFill>
                  <a:srgbClr val="5B6B80"/>
                </a:solidFill>
                <a:latin typeface="Segoe UI"/>
              </a:rPr>
              <a:t>Formato oficial de póster · Territorio STEAM 2026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47000" y="189612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7CB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6723000" y="189612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156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7299000" y="189612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EF6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875000" y="18961200"/>
            <a:ext cx="378000" cy="378000"/>
          </a:xfrm>
          <a:prstGeom prst="roundRect">
            <a:avLst>
              <a:gd name="adj" fmla="val 28000"/>
            </a:avLst>
          </a:prstGeom>
          <a:solidFill>
            <a:srgbClr val="FCA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